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57" r:id="rId5"/>
    <p:sldId id="258" r:id="rId6"/>
    <p:sldId id="259" r:id="rId7"/>
    <p:sldId id="260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-96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4B474-0917-43E7-B39C-FF33B7EBFC4D}" type="datetimeFigureOut">
              <a:rPr lang="en-GB" smtClean="0"/>
              <a:t>09/12/2015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206A-9A7D-433A-A436-B4005CDED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535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4B474-0917-43E7-B39C-FF33B7EBFC4D}" type="datetimeFigureOut">
              <a:rPr lang="en-GB" smtClean="0"/>
              <a:t>09/12/2015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206A-9A7D-433A-A436-B4005CDED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608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4B474-0917-43E7-B39C-FF33B7EBFC4D}" type="datetimeFigureOut">
              <a:rPr lang="en-GB" smtClean="0"/>
              <a:t>09/12/2015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206A-9A7D-433A-A436-B4005CDED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808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4B474-0917-43E7-B39C-FF33B7EBFC4D}" type="datetimeFigureOut">
              <a:rPr lang="en-GB" smtClean="0"/>
              <a:t>09/12/2015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206A-9A7D-433A-A436-B4005CDED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10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4B474-0917-43E7-B39C-FF33B7EBFC4D}" type="datetimeFigureOut">
              <a:rPr lang="en-GB" smtClean="0"/>
              <a:t>09/12/2015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206A-9A7D-433A-A436-B4005CDED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412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4B474-0917-43E7-B39C-FF33B7EBFC4D}" type="datetimeFigureOut">
              <a:rPr lang="en-GB" smtClean="0"/>
              <a:t>09/12/2015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206A-9A7D-433A-A436-B4005CDED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114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4B474-0917-43E7-B39C-FF33B7EBFC4D}" type="datetimeFigureOut">
              <a:rPr lang="en-GB" smtClean="0"/>
              <a:t>09/12/2015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206A-9A7D-433A-A436-B4005CDED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22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4B474-0917-43E7-B39C-FF33B7EBFC4D}" type="datetimeFigureOut">
              <a:rPr lang="en-GB" smtClean="0"/>
              <a:t>09/12/2015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206A-9A7D-433A-A436-B4005CDED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4B474-0917-43E7-B39C-FF33B7EBFC4D}" type="datetimeFigureOut">
              <a:rPr lang="en-GB" smtClean="0"/>
              <a:t>09/12/2015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206A-9A7D-433A-A436-B4005CDED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280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4B474-0917-43E7-B39C-FF33B7EBFC4D}" type="datetimeFigureOut">
              <a:rPr lang="en-GB" smtClean="0"/>
              <a:t>09/12/2015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206A-9A7D-433A-A436-B4005CDED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84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4B474-0917-43E7-B39C-FF33B7EBFC4D}" type="datetimeFigureOut">
              <a:rPr lang="en-GB" smtClean="0"/>
              <a:t>09/12/2015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206A-9A7D-433A-A436-B4005CDED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383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4B474-0917-43E7-B39C-FF33B7EBFC4D}" type="datetimeFigureOut">
              <a:rPr lang="en-GB" smtClean="0"/>
              <a:t>09/12/2015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1206A-9A7D-433A-A436-B4005CDED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54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8" t="6126" r="-68" b="87869"/>
          <a:stretch/>
        </p:blipFill>
        <p:spPr>
          <a:xfrm>
            <a:off x="0" y="0"/>
            <a:ext cx="12192000" cy="4118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66327" y="74645"/>
            <a:ext cx="998375" cy="270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http://liberia.iom.int/wp-content/uploads/2014/12/IOM-Logo-IOM-OIM-IOM-Blue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336" y="74645"/>
            <a:ext cx="302014" cy="30466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468341" y="57699"/>
            <a:ext cx="4795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Regional Refugee and Migration Response Plan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0384" y="1427584"/>
            <a:ext cx="2957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 Header</a:t>
            </a:r>
          </a:p>
          <a:p>
            <a:r>
              <a:rPr lang="en-US" dirty="0" smtClean="0"/>
              <a:t>NB IOM Logo should be white, rather than blue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542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48" y="-34235"/>
            <a:ext cx="10338352" cy="68922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691" y="1815094"/>
            <a:ext cx="7091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REGIONAL REFUGEE AND MIGRATION RESPONSE PLAN 2016</a:t>
            </a:r>
          </a:p>
        </p:txBody>
      </p:sp>
    </p:spTree>
    <p:extLst>
      <p:ext uri="{BB962C8B-B14F-4D97-AF65-F5344CB8AC3E}">
        <p14:creationId xmlns:p14="http://schemas.microsoft.com/office/powerpoint/2010/main" val="209020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Slide with Europe Map from portal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97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7263" y="4372763"/>
            <a:ext cx="709126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 2015, </a:t>
            </a:r>
            <a:r>
              <a:rPr lang="en-US" sz="2800" dirty="0" smtClean="0">
                <a:solidFill>
                  <a:schemeClr val="bg1"/>
                </a:solidFill>
              </a:rPr>
              <a:t>921,713</a:t>
            </a:r>
            <a:r>
              <a:rPr lang="en-US" dirty="0" smtClean="0">
                <a:solidFill>
                  <a:schemeClr val="bg1"/>
                </a:solidFill>
              </a:rPr>
              <a:t> men, women, boys and girls have made the hazardous journey to Europe.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12364" y="5292216"/>
            <a:ext cx="60369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majority are refugees fleeing war-torn countries.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84% </a:t>
            </a:r>
            <a:r>
              <a:rPr lang="en-US" dirty="0" smtClean="0">
                <a:solidFill>
                  <a:schemeClr val="bg1"/>
                </a:solidFill>
              </a:rPr>
              <a:t>originate from Syria, Iraq and Afghanistan</a:t>
            </a:r>
            <a:r>
              <a:rPr lang="en-US" dirty="0" smtClean="0"/>
              <a:t>.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1608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35" y="0"/>
            <a:ext cx="1020093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0219" y="597159"/>
            <a:ext cx="409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Whole families are fleeing the fighting. 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925215" y="1080404"/>
            <a:ext cx="409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[add caption / figure]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310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5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2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6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81</Words>
  <Application>Microsoft Office PowerPoint</Application>
  <PresentationFormat>Custom</PresentationFormat>
  <Paragraphs>11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UNHCR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Tyler</dc:creator>
  <cp:lastModifiedBy>Javed Khan</cp:lastModifiedBy>
  <cp:revision>7</cp:revision>
  <dcterms:created xsi:type="dcterms:W3CDTF">2015-12-09T14:22:42Z</dcterms:created>
  <dcterms:modified xsi:type="dcterms:W3CDTF">2015-12-09T15:03:51Z</dcterms:modified>
</cp:coreProperties>
</file>